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0" r:id="rId3"/>
    <p:sldId id="261" r:id="rId4"/>
    <p:sldId id="262" r:id="rId5"/>
  </p:sldIdLst>
  <p:sldSz cx="9144000" cy="6858000" type="screen4x3"/>
  <p:notesSz cx="7559675" cy="106918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65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60000" y="1218960"/>
            <a:ext cx="8405640" cy="250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60000" y="3966840"/>
            <a:ext cx="8405640" cy="250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9897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60000" y="1218960"/>
            <a:ext cx="4101480" cy="250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66680" y="1218960"/>
            <a:ext cx="4101480" cy="250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66680" y="3966840"/>
            <a:ext cx="4101480" cy="250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60000" y="3966840"/>
            <a:ext cx="4101480" cy="250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2453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360000" y="1218960"/>
            <a:ext cx="4101480" cy="250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66680" y="1218960"/>
            <a:ext cx="4101480" cy="250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521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0830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360000" y="1218960"/>
            <a:ext cx="8405640" cy="5261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3725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60000" y="1218960"/>
            <a:ext cx="8405640" cy="5261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7842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60000" y="1218960"/>
            <a:ext cx="4101480" cy="5261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66680" y="1218960"/>
            <a:ext cx="4101480" cy="5261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0778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262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1850760" y="144000"/>
            <a:ext cx="5637240" cy="6336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1720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60000" y="1218960"/>
            <a:ext cx="4101480" cy="2509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360000" y="3966840"/>
            <a:ext cx="4101480" cy="2509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66680" y="1218960"/>
            <a:ext cx="4101480" cy="5261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997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60000" y="1218960"/>
            <a:ext cx="8405640" cy="5261400"/>
          </a:xfrm>
          <a:prstGeom prst="rect">
            <a:avLst/>
          </a:prstGeom>
        </p:spPr>
        <p:txBody>
          <a:bodyPr anchor="ctr"/>
          <a:lstStyle/>
          <a:p>
            <a:r>
              <a:rPr lang="de-DE" smtClean="0"/>
              <a:t>Formatvorlage des Untertitelmasters durch Klicken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065179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60000" y="1218960"/>
            <a:ext cx="4101480" cy="5261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66680" y="1218960"/>
            <a:ext cx="4101480" cy="2509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66680" y="3966840"/>
            <a:ext cx="4101480" cy="2509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7661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360000" y="1218960"/>
            <a:ext cx="4101480" cy="2509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66680" y="1218960"/>
            <a:ext cx="4101480" cy="2509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360000" y="3966840"/>
            <a:ext cx="8404920" cy="2509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9152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60000" y="1218960"/>
            <a:ext cx="8405640" cy="2509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60000" y="3966840"/>
            <a:ext cx="8405640" cy="2509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2714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60000" y="1218960"/>
            <a:ext cx="4101480" cy="2509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66680" y="1218960"/>
            <a:ext cx="4101480" cy="2509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66680" y="3966840"/>
            <a:ext cx="4101480" cy="2509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360000" y="3966840"/>
            <a:ext cx="4101480" cy="2509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58765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360000" y="1218960"/>
            <a:ext cx="4101480" cy="2509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66680" y="1218960"/>
            <a:ext cx="4101480" cy="2509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753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60000" y="1218960"/>
            <a:ext cx="8405640" cy="52610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0879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60000" y="1218960"/>
            <a:ext cx="4101480" cy="52610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66680" y="1218960"/>
            <a:ext cx="4101480" cy="52610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5669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4979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850760" y="144000"/>
            <a:ext cx="5637240" cy="6336000"/>
          </a:xfrm>
          <a:prstGeom prst="rect">
            <a:avLst/>
          </a:prstGeom>
        </p:spPr>
        <p:txBody>
          <a:bodyPr anchor="ctr"/>
          <a:lstStyle/>
          <a:p>
            <a:r>
              <a:rPr lang="de-DE" smtClean="0"/>
              <a:t>Formatvorlage des Untertitelmasters durch Klicken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5325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zwei Inhalte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60000" y="1218960"/>
            <a:ext cx="4101480" cy="250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60000" y="3966840"/>
            <a:ext cx="4101480" cy="250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66680" y="1218960"/>
            <a:ext cx="4101480" cy="52610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8643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60000" y="1218960"/>
            <a:ext cx="4101480" cy="52610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66680" y="1218960"/>
            <a:ext cx="4101480" cy="250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66680" y="3966840"/>
            <a:ext cx="4101480" cy="250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0424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850760" y="144000"/>
            <a:ext cx="5637240" cy="432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60000" y="1218960"/>
            <a:ext cx="4101480" cy="250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66680" y="1218960"/>
            <a:ext cx="4101480" cy="250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360000" y="3966840"/>
            <a:ext cx="8404920" cy="250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4012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ustomShape 1"/>
          <p:cNvSpPr>
            <a:spLocks noChangeArrowheads="1"/>
          </p:cNvSpPr>
          <p:nvPr/>
        </p:nvSpPr>
        <p:spPr bwMode="auto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7" name="CustomShape 2"/>
          <p:cNvSpPr>
            <a:spLocks noChangeArrowheads="1"/>
          </p:cNvSpPr>
          <p:nvPr/>
        </p:nvSpPr>
        <p:spPr bwMode="auto">
          <a:xfrm>
            <a:off x="0" y="1279525"/>
            <a:ext cx="533400" cy="228600"/>
          </a:xfrm>
          <a:prstGeom prst="rect">
            <a:avLst/>
          </a:prstGeom>
          <a:solidFill>
            <a:srgbClr val="4D5C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8" name="CustomShape 3"/>
          <p:cNvSpPr>
            <a:spLocks noChangeArrowheads="1"/>
          </p:cNvSpPr>
          <p:nvPr/>
        </p:nvSpPr>
        <p:spPr bwMode="auto">
          <a:xfrm>
            <a:off x="590550" y="1279525"/>
            <a:ext cx="8553450" cy="228600"/>
          </a:xfrm>
          <a:prstGeom prst="rect">
            <a:avLst/>
          </a:prstGeom>
          <a:solidFill>
            <a:srgbClr val="96B1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9" name="CustomShape 4"/>
          <p:cNvSpPr>
            <a:spLocks noChangeArrowheads="1"/>
          </p:cNvSpPr>
          <p:nvPr/>
        </p:nvSpPr>
        <p:spPr bwMode="auto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0" name="CustomShape 5"/>
          <p:cNvSpPr>
            <a:spLocks noChangeArrowheads="1"/>
          </p:cNvSpPr>
          <p:nvPr/>
        </p:nvSpPr>
        <p:spPr bwMode="auto">
          <a:xfrm>
            <a:off x="-9525" y="6053138"/>
            <a:ext cx="2249488" cy="712787"/>
          </a:xfrm>
          <a:prstGeom prst="rect">
            <a:avLst/>
          </a:prstGeom>
          <a:solidFill>
            <a:srgbClr val="4D5C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" name="CustomShape 6"/>
          <p:cNvSpPr>
            <a:spLocks noChangeArrowheads="1"/>
          </p:cNvSpPr>
          <p:nvPr/>
        </p:nvSpPr>
        <p:spPr bwMode="auto">
          <a:xfrm>
            <a:off x="2359025" y="6043613"/>
            <a:ext cx="6784975" cy="712787"/>
          </a:xfrm>
          <a:prstGeom prst="rect">
            <a:avLst/>
          </a:prstGeom>
          <a:solidFill>
            <a:srgbClr val="96B1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2" name="PlaceHolder 7"/>
          <p:cNvSpPr>
            <a:spLocks noGrp="1"/>
          </p:cNvSpPr>
          <p:nvPr>
            <p:ph type="title"/>
          </p:nvPr>
        </p:nvSpPr>
        <p:spPr bwMode="auto"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Klicken Sie, um das Format des Titeltextes zu bearbeitenMastertitelformat bearbeiten</a:t>
            </a:r>
            <a:endParaRPr lang="de-DE" altLang="de-DE" smtClean="0"/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963"/>
            <a:ext cx="8047038" cy="3976687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Klicken Sie, um die Formate des Gliederungstextes zu bearbeiten</a:t>
            </a:r>
            <a:endParaRPr/>
          </a:p>
          <a:p>
            <a:pPr lvl="1"/>
            <a:r>
              <a:rPr lang="en-US"/>
              <a:t>Zweite Gliederungsebene</a:t>
            </a:r>
            <a:endParaRPr/>
          </a:p>
          <a:p>
            <a:pPr lvl="2"/>
            <a:r>
              <a:rPr lang="en-US"/>
              <a:t>Dritte Gliederungsebene</a:t>
            </a:r>
            <a:endParaRPr/>
          </a:p>
          <a:p>
            <a:pPr lvl="3"/>
            <a:r>
              <a:rPr lang="en-US"/>
              <a:t>Vierte Gliederungsebene</a:t>
            </a:r>
            <a:endParaRPr/>
          </a:p>
          <a:p>
            <a:pPr lvl="4"/>
            <a:r>
              <a:rPr lang="en-US"/>
              <a:t>Fünfte Gliederungsebene</a:t>
            </a:r>
            <a:endParaRPr/>
          </a:p>
          <a:p>
            <a:pPr lvl="5"/>
            <a:r>
              <a:rPr lang="en-US"/>
              <a:t>Sechste Gliederungsebene</a:t>
            </a:r>
            <a:endParaRPr/>
          </a:p>
          <a:p>
            <a:pPr lvl="6"/>
            <a:r>
              <a:rPr lang="en-US"/>
              <a:t>Siebente Gliederungsebene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  <p:sldLayoutId id="214748368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ustomShape 1"/>
          <p:cNvSpPr>
            <a:spLocks noChangeArrowheads="1"/>
          </p:cNvSpPr>
          <p:nvPr/>
        </p:nvSpPr>
        <p:spPr bwMode="auto">
          <a:xfrm>
            <a:off x="0" y="720725"/>
            <a:ext cx="533400" cy="227013"/>
          </a:xfrm>
          <a:prstGeom prst="rect">
            <a:avLst/>
          </a:prstGeom>
          <a:solidFill>
            <a:srgbClr val="4D5C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1" name="CustomShape 2"/>
          <p:cNvSpPr>
            <a:spLocks noChangeArrowheads="1"/>
          </p:cNvSpPr>
          <p:nvPr/>
        </p:nvSpPr>
        <p:spPr bwMode="auto">
          <a:xfrm>
            <a:off x="590550" y="720725"/>
            <a:ext cx="8553450" cy="227013"/>
          </a:xfrm>
          <a:prstGeom prst="rect">
            <a:avLst/>
          </a:prstGeom>
          <a:solidFill>
            <a:srgbClr val="96B1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Tw Cen MT"/>
                <a:cs typeface="+mn-cs"/>
              </a:defRPr>
            </a:lvl1pPr>
          </a:lstStyle>
          <a:p>
            <a:pPr>
              <a:defRPr/>
            </a:pPr>
            <a:r>
              <a:rPr lang="de-DE"/>
              <a:t>10.02.13</a:t>
            </a:r>
            <a:endParaRPr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latin typeface="Tw Cen MT" panose="020B0602020104020603" pitchFamily="34" charset="0"/>
              </a:defRPr>
            </a:lvl1pPr>
          </a:lstStyle>
          <a:p>
            <a:fld id="{79305F7E-5AC1-4B89-AC3F-7D7B1719737D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360363" y="1219200"/>
            <a:ext cx="8405812" cy="5260975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/>
              <a:t>Klicken Sie, um die Formate des Gliederungstextes zu bearbeiten</a:t>
            </a:r>
            <a:endParaRPr/>
          </a:p>
          <a:p>
            <a:pPr lvl="1"/>
            <a:r>
              <a:rPr lang="en-US"/>
              <a:t>Zweite Gliederungsebene</a:t>
            </a:r>
            <a:endParaRPr/>
          </a:p>
          <a:p>
            <a:pPr lvl="2"/>
            <a:r>
              <a:rPr lang="en-US"/>
              <a:t>Dritte Gliederungsebene</a:t>
            </a:r>
            <a:endParaRPr/>
          </a:p>
          <a:p>
            <a:pPr lvl="3"/>
            <a:r>
              <a:rPr lang="en-US"/>
              <a:t>Vierte Gliederungsebene</a:t>
            </a:r>
            <a:endParaRPr/>
          </a:p>
          <a:p>
            <a:pPr lvl="4"/>
            <a:r>
              <a:rPr lang="en-US"/>
              <a:t>Fünfte Gliederungsebene</a:t>
            </a:r>
            <a:endParaRPr/>
          </a:p>
          <a:p>
            <a:pPr lvl="5"/>
            <a:r>
              <a:rPr lang="en-US"/>
              <a:t>Sechste Gliederungsebene</a:t>
            </a:r>
            <a:endParaRPr/>
          </a:p>
          <a:p>
            <a:r>
              <a:rPr lang="en-US"/>
              <a:t>Siebente GliederungsebeneMastertextformat bearbeiten</a:t>
            </a:r>
            <a:endParaRPr/>
          </a:p>
          <a:p>
            <a:pPr lvl="1"/>
            <a:r>
              <a:rPr lang="en-US"/>
              <a:t>Zweite Ebene</a:t>
            </a:r>
            <a:endParaRPr/>
          </a:p>
          <a:p>
            <a:pPr lvl="1"/>
            <a:r>
              <a:rPr lang="en-US"/>
              <a:t>Dritte Ebene</a:t>
            </a:r>
            <a:endParaRPr/>
          </a:p>
          <a:p>
            <a:pPr lvl="2"/>
            <a:r>
              <a:rPr lang="en-US"/>
              <a:t>Vierte Ebene</a:t>
            </a:r>
            <a:endParaRPr/>
          </a:p>
          <a:p>
            <a:pPr lvl="3"/>
            <a:r>
              <a:rPr lang="en-US"/>
              <a:t>Fünfte Ebene</a:t>
            </a:r>
            <a:endParaRPr/>
          </a:p>
        </p:txBody>
      </p:sp>
      <p:pic>
        <p:nvPicPr>
          <p:cNvPr id="205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25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PlaceHolder 7"/>
          <p:cNvSpPr>
            <a:spLocks noGrp="1"/>
          </p:cNvSpPr>
          <p:nvPr>
            <p:ph type="title"/>
          </p:nvPr>
        </p:nvSpPr>
        <p:spPr bwMode="auto">
          <a:xfrm>
            <a:off x="1851025" y="144463"/>
            <a:ext cx="56372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Klicken Sie, um das Format des Titeltextes zu bearbeiten</a:t>
            </a:r>
            <a:endParaRPr lang="de-DE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87675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el 1"/>
          <p:cNvSpPr>
            <a:spLocks noGrp="1"/>
          </p:cNvSpPr>
          <p:nvPr>
            <p:ph type="title"/>
          </p:nvPr>
        </p:nvSpPr>
        <p:spPr>
          <a:xfrm>
            <a:off x="3059113" y="6165850"/>
            <a:ext cx="5637212" cy="431800"/>
          </a:xfrm>
        </p:spPr>
        <p:txBody>
          <a:bodyPr/>
          <a:lstStyle/>
          <a:p>
            <a:pPr eaLnBrk="1" hangingPunct="1"/>
            <a:endParaRPr lang="de-DE" altLang="de-DE" sz="1800" dirty="0">
              <a:solidFill>
                <a:srgbClr val="000000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283968" y="341332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algn="r"/>
            <a:r>
              <a:rPr lang="de-DE" sz="1500" b="1" i="0" u="none" strike="noStrike" dirty="0" smtClean="0">
                <a:solidFill>
                  <a:srgbClr val="4D5C70"/>
                </a:solidFill>
                <a:latin typeface="Calibri" panose="020F0502020204030204" pitchFamily="34" charset="0"/>
              </a:rPr>
              <a:t>Seminar für Didaktik und Lehrerbildung Freiburg</a:t>
            </a:r>
            <a:endParaRPr lang="de-DE" dirty="0">
              <a:solidFill>
                <a:prstClr val="black"/>
              </a:solidFill>
              <a:latin typeface="Mangal"/>
            </a:endParaRPr>
          </a:p>
          <a:p>
            <a:pPr marR="0" algn="r"/>
            <a:r>
              <a:rPr lang="de-DE" sz="1500" b="1" i="0" u="none" strike="noStrike" baseline="0" dirty="0" smtClean="0">
                <a:solidFill>
                  <a:srgbClr val="4D5C70"/>
                </a:solidFill>
                <a:latin typeface="Calibri" panose="020F0502020204030204" pitchFamily="34" charset="0"/>
              </a:rPr>
              <a:t>Abteilung Sonderpädagogik</a:t>
            </a:r>
            <a:endParaRPr lang="de-DE" dirty="0">
              <a:solidFill>
                <a:prstClr val="black"/>
              </a:solidFill>
              <a:latin typeface="Mangal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883262" y="4725144"/>
            <a:ext cx="19944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b="0" i="0" u="none" strike="noStrike" dirty="0" smtClean="0">
                <a:solidFill>
                  <a:srgbClr val="4D5C70"/>
                </a:solidFill>
                <a:latin typeface="Tw Cen MT" panose="020B0602020104020603" pitchFamily="34" charset="0"/>
              </a:rPr>
              <a:t>Seminar</a:t>
            </a:r>
            <a:endParaRPr lang="de-DE" sz="1800" b="0" i="0" u="none" strike="noStrike" dirty="0" smtClean="0">
              <a:solidFill>
                <a:srgbClr val="000000"/>
              </a:solidFill>
              <a:latin typeface="Mang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>
          <a:xfrm>
            <a:off x="2051720" y="144463"/>
            <a:ext cx="6408712" cy="431800"/>
          </a:xfrm>
        </p:spPr>
        <p:txBody>
          <a:bodyPr/>
          <a:lstStyle/>
          <a:p>
            <a:endParaRPr lang="de-DE" altLang="de-DE" dirty="0"/>
          </a:p>
        </p:txBody>
      </p:sp>
      <p:sp>
        <p:nvSpPr>
          <p:cNvPr id="43011" name="Rectangle 3"/>
          <p:cNvSpPr>
            <a:spLocks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>
          <a:xfrm>
            <a:off x="2051720" y="144463"/>
            <a:ext cx="6408712" cy="431800"/>
          </a:xfrm>
        </p:spPr>
        <p:txBody>
          <a:bodyPr/>
          <a:lstStyle/>
          <a:p>
            <a:endParaRPr lang="de-DE" altLang="de-DE" dirty="0"/>
          </a:p>
        </p:txBody>
      </p:sp>
      <p:sp>
        <p:nvSpPr>
          <p:cNvPr id="43011" name="Rectangle 3"/>
          <p:cNvSpPr>
            <a:spLocks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16868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seminar_folienmaster_2013</Template>
  <TotalTime>0</TotalTime>
  <Words>9</Words>
  <Application>Microsoft Office PowerPoint</Application>
  <PresentationFormat>Bildschirmpräsentation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DejaVu Sans</vt:lpstr>
      <vt:lpstr>Calibri</vt:lpstr>
      <vt:lpstr>Tw Cen MT</vt:lpstr>
      <vt:lpstr>Office Theme</vt:lpstr>
      <vt:lpstr>1_Office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user</cp:lastModifiedBy>
  <cp:revision>1</cp:revision>
  <dcterms:created xsi:type="dcterms:W3CDTF">2015-11-10T09:52:46Z</dcterms:created>
  <dcterms:modified xsi:type="dcterms:W3CDTF">2015-11-10T09:57:43Z</dcterms:modified>
</cp:coreProperties>
</file>