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60" r:id="rId4"/>
    <p:sldId id="268" r:id="rId5"/>
    <p:sldId id="264" r:id="rId6"/>
    <p:sldId id="271" r:id="rId7"/>
    <p:sldId id="266" r:id="rId8"/>
    <p:sldId id="257" r:id="rId9"/>
    <p:sldId id="267" r:id="rId10"/>
    <p:sldId id="272" r:id="rId11"/>
    <p:sldId id="276" r:id="rId12"/>
    <p:sldId id="273" r:id="rId13"/>
    <p:sldId id="269" r:id="rId14"/>
    <p:sldId id="25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9"/>
    <p:restoredTop sz="94762"/>
  </p:normalViewPr>
  <p:slideViewPr>
    <p:cSldViewPr snapToGrid="0" snapToObjects="1">
      <p:cViewPr varScale="1">
        <p:scale>
          <a:sx n="116" d="100"/>
          <a:sy n="116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D6B84-F01D-1149-8BDC-8CC0C248E06D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0E7E1-7EEE-B649-A395-9A29D2A124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84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340F8-C9F8-D443-8D1C-BF915846A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E8FD77-BD9F-A949-964C-21EDD269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65CEF-4F7C-D04B-AB86-BD77AB0A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3FB1C-9C6E-3242-97D8-BBAF6F88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D22CF0-4085-E843-9EEE-F9C011C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84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59FE-044B-1B4A-9A49-58422B16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E664B-A821-C141-B4C1-717BB05D9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F95EF-9E89-7C4D-B9D2-74B7442B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08AF6-71E8-E847-89DE-A145413A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0FDF6-25FB-4840-BDCE-A87B0ABE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09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416490-29E1-C541-B764-48CF774D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D0A4A4-F76D-C643-A2AA-ED112FA5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16A56-FCD5-D945-B32E-58250BB9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FE658-DCD3-5148-B6FD-7EA4E632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C8A5DF-C2F8-D640-8E07-254FAB6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4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98FD5-6C31-D744-917A-424F62B5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88841-E3B5-554A-BEC1-A767C363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5C9AB3-FACA-9646-B5DC-59ECFEF9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6B3DF-4A9A-484A-B60D-FDA3F90B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FE518B-65C0-BA42-A56F-DDCD5E00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11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09E82-9F84-E043-96B4-2A0B9548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4D0D4-BC8A-9142-B892-162EA330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72494D-CDC0-D943-83CC-48150F5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76598-961F-5F4F-A90A-7910AE2E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7EAEC-4246-6649-8BE9-590FD81F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74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E6BD0-55D5-3541-AF6E-835D12BA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CCDA7E-6A7F-1545-AB48-2D17B95A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3B9E6B-9A27-1A49-AEE0-B25F6710D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291212-DAF2-5544-8B65-00A79088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E6C9B5-8CA9-0841-9CBD-F0CA8BD0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3F26B7-A686-8D40-BD01-AFB900F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6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184A0-C167-C348-B058-5E4C9AF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D72EF7-6336-9840-9B2A-EA3CA00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38834-66D4-E441-AFFD-6191F43E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4A8F41-5A69-A54D-A9F9-38896936F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32CBB-856C-B74B-8FBF-A2E224777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7D1F90-6E67-F342-8A35-FBA7A1DB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C6C87-AC7C-5B44-B641-2B9EC9AF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5F45BF-4D88-CA44-BC8B-655987E2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52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423C1-22D4-D14D-B6A9-9F86D3FE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8CA094-02FB-7941-BA30-E9F22A67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DB8D2B-4D4D-0D4A-AAB7-F9F050E7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D18F17-A681-D441-8C9A-C8E26EA0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898E4A-9070-3645-B8BF-31CB9189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FF7B64-4EEC-DC4B-B2C0-DB5700E7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82B147-448C-C242-91E8-758DBB60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E19D1-45AD-C34B-95CA-72F91F48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A8A3CE-9A02-CC47-91EC-8FACBB18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3A598-0B9F-564B-B765-2D84A7A5B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F6E377-C419-8944-B914-1446C16F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53418E-A787-6441-B18B-B80AD08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5DBE4-7C4E-CB45-A285-4A94B9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24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FE9A7-8D67-C54F-A883-FFB932EC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EFB653-AD42-194A-8F7C-B7BB19119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25C6F9-3073-BF48-8BC2-45915BC92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4DF2F3-D5DF-B247-BBCB-719317C0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6DD3B8-CF49-BB43-BE83-CCB84E93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9EE1BD-8701-3F41-B7C4-71FBFAED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7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48A022-6931-4445-BED0-60159F65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6CA4A2-C0CC-924D-9D98-7A0EB72D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32F243-BA67-C041-9B76-0BF7E7000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EE35B-FC61-D249-A1BC-660A85E40872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15A13-E6CF-D94D-A6D4-1C6C14CE9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0BFB6-7AC7-9648-BDCA-5B9B8FC6D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2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0.PNG"/><Relationship Id="rId1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12" Type="http://schemas.openxmlformats.org/officeDocument/2006/relationships/image" Target="../media/image23.PNG"/><Relationship Id="rId17" Type="http://schemas.openxmlformats.org/officeDocument/2006/relationships/image" Target="../media/image48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19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image" Target="../media/image16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40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moji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7EEFDE-600A-7542-8ABE-E7F79B0D6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1C5ACE-4EE6-F340-9DD2-B729A719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38" t="7650" r="8699" b="60682"/>
          <a:stretch/>
        </p:blipFill>
        <p:spPr>
          <a:xfrm rot="20956827">
            <a:off x="584364" y="3253231"/>
            <a:ext cx="1172067" cy="11204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DAC847-B3BB-0545-820C-0B8ABA70C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5" t="64634" r="53693" b="5902"/>
          <a:stretch/>
        </p:blipFill>
        <p:spPr>
          <a:xfrm>
            <a:off x="478536" y="5006787"/>
            <a:ext cx="2743746" cy="13189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66C94F-2C2F-0840-A9B6-8D943DEF0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46" t="50000" r="42287" b="13651"/>
          <a:stretch/>
        </p:blipFill>
        <p:spPr>
          <a:xfrm>
            <a:off x="9401856" y="4759287"/>
            <a:ext cx="2479077" cy="17238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693513-7ADA-464F-A76B-8521431DB0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9633210" y="5636022"/>
            <a:ext cx="634510" cy="6896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98D6E4-209E-3A4A-8BE5-D054D77104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1669431" y="4587457"/>
            <a:ext cx="1059306" cy="6495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C91223-D82E-9D40-9169-580AF4A44A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26" t="19715" r="65226" b="58968"/>
          <a:stretch/>
        </p:blipFill>
        <p:spPr>
          <a:xfrm>
            <a:off x="10522569" y="4912219"/>
            <a:ext cx="913763" cy="8068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C40DD5-AA7C-804D-B2D5-D426A41369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02" t="34455" r="73259" b="46243"/>
          <a:stretch/>
        </p:blipFill>
        <p:spPr>
          <a:xfrm>
            <a:off x="1863402" y="3923482"/>
            <a:ext cx="671364" cy="8163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82F5C-75BE-7C4A-AFB5-676519B082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002" t="57709" r="926" b="8541"/>
          <a:stretch/>
        </p:blipFill>
        <p:spPr>
          <a:xfrm>
            <a:off x="9485287" y="4043624"/>
            <a:ext cx="1185362" cy="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Dekoration und Pflanzen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AB1B84-2A70-E641-A415-F39FE08C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2" t="57709" r="926" b="8541"/>
          <a:stretch/>
        </p:blipFill>
        <p:spPr>
          <a:xfrm>
            <a:off x="5719021" y="4323152"/>
            <a:ext cx="2778656" cy="23145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226D87-AEC4-8D44-849F-C04566CCB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7" t="59125" r="57328" b="14894"/>
          <a:stretch/>
        </p:blipFill>
        <p:spPr>
          <a:xfrm>
            <a:off x="10334525" y="5036273"/>
            <a:ext cx="1626782" cy="1626722"/>
          </a:xfrm>
          <a:prstGeom prst="rect">
            <a:avLst/>
          </a:prstGeom>
        </p:spPr>
      </p:pic>
      <p:pic>
        <p:nvPicPr>
          <p:cNvPr id="14" name="Grafik 13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B3690553-4507-C541-90DD-BF03EB64E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17" t="58953" r="57269" b="13915"/>
          <a:stretch/>
        </p:blipFill>
        <p:spPr>
          <a:xfrm>
            <a:off x="6785918" y="2420267"/>
            <a:ext cx="1456123" cy="15827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6687C0-DD3F-EA40-AEA2-3E54E01D0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36" t="33574" r="61801" b="15715"/>
          <a:stretch/>
        </p:blipFill>
        <p:spPr>
          <a:xfrm>
            <a:off x="7770337" y="2357062"/>
            <a:ext cx="3016913" cy="4320518"/>
          </a:xfrm>
          <a:prstGeom prst="rect">
            <a:avLst/>
          </a:prstGeom>
        </p:spPr>
      </p:pic>
      <p:pic>
        <p:nvPicPr>
          <p:cNvPr id="7" name="Grafik 6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17E0BAEA-8DB3-C041-BCB8-04BFC71CB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368793" y="-703542"/>
            <a:ext cx="1711843" cy="59653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FF39EA-ED9A-B447-81B5-8AA29AE04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02" t="34455" r="73259" b="46243"/>
          <a:stretch/>
        </p:blipFill>
        <p:spPr>
          <a:xfrm>
            <a:off x="4817778" y="5267477"/>
            <a:ext cx="1088572" cy="132369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EEE59E-CB4B-4A48-BEB1-1D57C3EC73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3" t="5783" r="54421" b="77992"/>
          <a:stretch/>
        </p:blipFill>
        <p:spPr>
          <a:xfrm>
            <a:off x="5626317" y="1356663"/>
            <a:ext cx="3973546" cy="9933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6847F7-45E0-9B43-9475-224FB9E339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7" r="33292" b="76707"/>
          <a:stretch/>
        </p:blipFill>
        <p:spPr>
          <a:xfrm>
            <a:off x="145202" y="1221099"/>
            <a:ext cx="4529143" cy="10277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E6D41B-1F03-004A-A0A1-92A518FE75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75" r="33472" b="76707"/>
          <a:stretch/>
        </p:blipFill>
        <p:spPr>
          <a:xfrm>
            <a:off x="73073" y="1839024"/>
            <a:ext cx="4692793" cy="10648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9E3611-E1D9-4F44-A37E-75CC2C664B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08" r="32650" b="77189"/>
          <a:stretch/>
        </p:blipFill>
        <p:spPr>
          <a:xfrm>
            <a:off x="79849" y="3320849"/>
            <a:ext cx="4692792" cy="102205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1B3A635-9BA7-304B-93E6-9D86343554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1" r="34754" b="77189"/>
          <a:stretch/>
        </p:blipFill>
        <p:spPr>
          <a:xfrm>
            <a:off x="-20935" y="4003009"/>
            <a:ext cx="4865777" cy="109038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6094C9C-667D-2C48-8B44-5D582FD952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13" r="33443" b="77189"/>
          <a:stretch/>
        </p:blipFill>
        <p:spPr>
          <a:xfrm>
            <a:off x="81461" y="2570355"/>
            <a:ext cx="4692792" cy="1041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22A120-29AD-9549-948C-9BA6CAC4A0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810" t="29953" r="34820" b="47165"/>
          <a:stretch/>
        </p:blipFill>
        <p:spPr>
          <a:xfrm>
            <a:off x="4646534" y="1937574"/>
            <a:ext cx="2144973" cy="29828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C05627F-B72D-B441-9D4C-8355179E93C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9111" t="48515" r="29082" b="33654"/>
          <a:stretch/>
        </p:blipFill>
        <p:spPr>
          <a:xfrm>
            <a:off x="3171211" y="5414856"/>
            <a:ext cx="1421923" cy="12228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25B010D-FCE6-7947-886D-D6B10367926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879" t="47530" r="29504" b="33173"/>
          <a:stretch/>
        </p:blipFill>
        <p:spPr>
          <a:xfrm>
            <a:off x="1652739" y="5395422"/>
            <a:ext cx="1399143" cy="13234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134CF1-DA4E-3E41-8FAE-4E116B396CF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9025" t="47525" r="29265" b="33841"/>
          <a:stretch/>
        </p:blipFill>
        <p:spPr>
          <a:xfrm>
            <a:off x="244543" y="5387313"/>
            <a:ext cx="1410159" cy="12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6ADFFF0-41E6-A54E-99DA-5A0D30839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2832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b="1" dirty="0"/>
              <a:t>  Beispiel-Klassenräume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BC52659-D461-D046-8007-007277A9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52" y="3281736"/>
            <a:ext cx="3783496" cy="2126240"/>
          </a:xfrm>
          <a:prstGeom prst="rect">
            <a:avLst/>
          </a:prstGeom>
        </p:spPr>
      </p:pic>
      <p:pic>
        <p:nvPicPr>
          <p:cNvPr id="7" name="Grafik 6" descr="Ein Bild, das Text, mehrere, zugemüllt enthält.&#10;&#10;Automatisch generierte Beschreibung">
            <a:extLst>
              <a:ext uri="{FF2B5EF4-FFF2-40B4-BE49-F238E27FC236}">
                <a16:creationId xmlns:a16="http://schemas.microsoft.com/office/drawing/2014/main" id="{A61755C8-7A34-2F4B-8BAE-E10AD85A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634" y="3280196"/>
            <a:ext cx="3783600" cy="2127780"/>
          </a:xfrm>
          <a:prstGeom prst="rect">
            <a:avLst/>
          </a:prstGeom>
        </p:spPr>
      </p:pic>
      <p:pic>
        <p:nvPicPr>
          <p:cNvPr id="10" name="Grafik 9" descr="Ein Bild, das Text, Boden, drinnen, Raum enthält.&#10;&#10;Automatisch generierte Beschreibung">
            <a:extLst>
              <a:ext uri="{FF2B5EF4-FFF2-40B4-BE49-F238E27FC236}">
                <a16:creationId xmlns:a16="http://schemas.microsoft.com/office/drawing/2014/main" id="{FF621724-2ADD-A04F-917A-CCD32A643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66" y="3280196"/>
            <a:ext cx="3783600" cy="21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786BF713-699A-004E-B274-2D41491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24107" cy="69607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E64104-2ACD-264C-88F4-15A118BEF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 r="6668"/>
          <a:stretch/>
        </p:blipFill>
        <p:spPr>
          <a:xfrm>
            <a:off x="-15777" y="5412934"/>
            <a:ext cx="12239884" cy="167366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76F3E3-B1E8-0043-B4ED-16DBC4256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4" t="13991" r="45280" b="38763"/>
          <a:stretch/>
        </p:blipFill>
        <p:spPr>
          <a:xfrm>
            <a:off x="3036188" y="53509"/>
            <a:ext cx="6399444" cy="3668929"/>
          </a:xfrm>
          <a:prstGeom prst="rect">
            <a:avLst/>
          </a:prstGeom>
        </p:spPr>
      </p:pic>
      <p:pic>
        <p:nvPicPr>
          <p:cNvPr id="10" name="Grafik 9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77A815D5-9375-D142-BDF9-F15374F5B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17189" y="1845770"/>
            <a:ext cx="2985745" cy="43979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A813AE-94F9-F04A-8FEC-E9D8CD194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69689" y="4010732"/>
            <a:ext cx="1012447" cy="11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BDE7FE-9823-184C-A06E-1E168622C0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1159134" y="4029612"/>
            <a:ext cx="1012447" cy="11086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BC8522-77AF-374B-B2DF-839B8B6661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99857" y="5040844"/>
            <a:ext cx="972845" cy="10653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D6D382-BC21-A847-BB77-BFFDFD0366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810" t="29953" r="34820" b="47165"/>
          <a:stretch/>
        </p:blipFill>
        <p:spPr>
          <a:xfrm>
            <a:off x="896606" y="-141746"/>
            <a:ext cx="1655298" cy="2301898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80A2752-E471-C146-87B3-4A82D02A3C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10619650" y="3949034"/>
            <a:ext cx="1361664" cy="8236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A66016-7D52-8F4E-A561-33458D2E8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1297913" y="5079779"/>
            <a:ext cx="972845" cy="10574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392BD0-0085-5D46-8891-7576B3021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275" t="8856" r="8053" b="73394"/>
          <a:stretch/>
        </p:blipFill>
        <p:spPr>
          <a:xfrm>
            <a:off x="9243689" y="839978"/>
            <a:ext cx="2980417" cy="19848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3EA09B-F329-F447-B4AF-E10A816FBD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1427116" y="1966766"/>
            <a:ext cx="1453806" cy="128368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6C3BF-77BE-0544-96DB-6726110889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343" t="64127" r="61328" b="16812"/>
          <a:stretch/>
        </p:blipFill>
        <p:spPr>
          <a:xfrm>
            <a:off x="241431" y="3062177"/>
            <a:ext cx="1126427" cy="1079257"/>
          </a:xfrm>
          <a:prstGeom prst="rect">
            <a:avLst/>
          </a:prstGeom>
        </p:spPr>
      </p:pic>
      <p:pic>
        <p:nvPicPr>
          <p:cNvPr id="20" name="Grafik 1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BA7CDBAC-B63C-5040-8EEC-B454417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154" t="42838" r="68210" b="15745"/>
          <a:stretch/>
        </p:blipFill>
        <p:spPr>
          <a:xfrm>
            <a:off x="8200611" y="3608551"/>
            <a:ext cx="1771313" cy="28542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0FEA42-09EB-9C4D-BA10-636C6D7CB9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31" t="68258" r="53592" b="6935"/>
          <a:stretch/>
        </p:blipFill>
        <p:spPr>
          <a:xfrm>
            <a:off x="7091436" y="4530835"/>
            <a:ext cx="5100564" cy="20837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CFC035-9DFB-D242-888B-BC05DCD049A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 rot="680455">
            <a:off x="9110959" y="187641"/>
            <a:ext cx="3259890" cy="7232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CE5BE90-92B4-8347-AF69-2063EAB037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>
            <a:off x="5605974" y="-97628"/>
            <a:ext cx="3785823" cy="839979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FD92DC-D033-2042-B123-694A632007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23" t="5783" r="54421" b="77992"/>
          <a:stretch/>
        </p:blipFill>
        <p:spPr>
          <a:xfrm>
            <a:off x="3958791" y="884096"/>
            <a:ext cx="3973546" cy="9933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490CCD4-8FE5-C543-87CD-ECC44C7309B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3339" t="46140" r="49056" b="23659"/>
          <a:stretch/>
        </p:blipFill>
        <p:spPr>
          <a:xfrm>
            <a:off x="283164" y="2063319"/>
            <a:ext cx="1143951" cy="11174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963CE8-4CE5-DF44-B683-C9DFEF0091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5609" t="41285" r="24235" b="28514"/>
          <a:stretch/>
        </p:blipFill>
        <p:spPr>
          <a:xfrm rot="10800000">
            <a:off x="2950270" y="4766253"/>
            <a:ext cx="2267968" cy="12933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AF8717-D5BF-E842-9689-7905EB60EB4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036" t="33574" r="61801" b="15715"/>
          <a:stretch/>
        </p:blipFill>
        <p:spPr>
          <a:xfrm>
            <a:off x="1929862" y="3319155"/>
            <a:ext cx="2397222" cy="343305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F17EF50-0B3E-834A-8F1E-F4F5DC12E65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909" t="39421" r="57483" b="28439"/>
          <a:stretch/>
        </p:blipFill>
        <p:spPr>
          <a:xfrm>
            <a:off x="10025733" y="3471504"/>
            <a:ext cx="698640" cy="11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C322B148-B456-A14F-83D2-62138EDA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05" y="0"/>
            <a:ext cx="12191998" cy="6942496"/>
          </a:xfrm>
          <a:prstGeom prst="rect">
            <a:avLst/>
          </a:prstGeom>
        </p:spPr>
      </p:pic>
      <p:pic>
        <p:nvPicPr>
          <p:cNvPr id="9" name="Grafik 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5CBB1E8-C082-A741-A00B-2527070F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6207380" y="116071"/>
            <a:ext cx="1314450" cy="1326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05C8A7-C922-A641-B5FD-4E8B43003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0" y="5028086"/>
            <a:ext cx="12192000" cy="1914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7C9AC6-948E-4E43-B752-7F2B9CD2A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38" t="7650" r="8699" b="60682"/>
          <a:stretch/>
        </p:blipFill>
        <p:spPr>
          <a:xfrm>
            <a:off x="287553" y="385087"/>
            <a:ext cx="2568616" cy="2455532"/>
          </a:xfrm>
          <a:prstGeom prst="rect">
            <a:avLst/>
          </a:prstGeom>
        </p:spPr>
      </p:pic>
      <p:pic>
        <p:nvPicPr>
          <p:cNvPr id="12" name="Grafik 11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3A8CB97D-B89F-7C4F-9231-8261763D9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413756" y="-2355427"/>
            <a:ext cx="1711843" cy="5965371"/>
          </a:xfrm>
          <a:prstGeom prst="rect">
            <a:avLst/>
          </a:prstGeom>
        </p:spPr>
      </p:pic>
      <p:pic>
        <p:nvPicPr>
          <p:cNvPr id="17" name="Grafik 1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122BD59-A6CB-894E-9FFF-022531DAFB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10202920" y="3872991"/>
            <a:ext cx="1583018" cy="9575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64C866-DD3C-014B-883D-ABF2E27DC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02" t="34455" r="73259" b="46243"/>
          <a:stretch/>
        </p:blipFill>
        <p:spPr>
          <a:xfrm>
            <a:off x="10671339" y="3264047"/>
            <a:ext cx="646180" cy="7857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8DEDAD2-2498-A946-A361-739AC28A0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82" t="64999" r="53940" b="5697"/>
          <a:stretch/>
        </p:blipFill>
        <p:spPr>
          <a:xfrm>
            <a:off x="7238118" y="4399084"/>
            <a:ext cx="4551016" cy="21962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32B1E9-EA2D-844D-9FCE-AE7318197C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46" t="50000" r="42287" b="13651"/>
          <a:stretch/>
        </p:blipFill>
        <p:spPr>
          <a:xfrm>
            <a:off x="277460" y="3507926"/>
            <a:ext cx="3585029" cy="24928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F32FCDA-4267-7645-9A30-5CDF35C11D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00" t="13044" r="65339" b="11884"/>
          <a:stretch/>
        </p:blipFill>
        <p:spPr>
          <a:xfrm>
            <a:off x="3438634" y="238830"/>
            <a:ext cx="2701106" cy="6538191"/>
          </a:xfrm>
          <a:prstGeom prst="rect">
            <a:avLst/>
          </a:prstGeom>
        </p:spPr>
      </p:pic>
      <p:pic>
        <p:nvPicPr>
          <p:cNvPr id="22" name="Grafik 2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1BFCBF3-7FD0-1745-9394-614A3955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545401" y="3227498"/>
            <a:ext cx="1359461" cy="82229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5EC8A0-A12A-F24E-B6A0-84B122A2E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88" t="51541" r="86179" b="33127"/>
          <a:stretch/>
        </p:blipFill>
        <p:spPr>
          <a:xfrm>
            <a:off x="696422" y="4768145"/>
            <a:ext cx="900149" cy="978423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09807-0FD4-1642-95FA-3AAC57ABF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43" t="64127" r="61328" b="16812"/>
          <a:stretch/>
        </p:blipFill>
        <p:spPr>
          <a:xfrm>
            <a:off x="2373281" y="3852089"/>
            <a:ext cx="1021187" cy="9784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2505328-EDAB-7B48-AE14-8DF579C5CE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879" t="47530" r="29504" b="33173"/>
          <a:stretch/>
        </p:blipFill>
        <p:spPr>
          <a:xfrm>
            <a:off x="7587827" y="3930415"/>
            <a:ext cx="759630" cy="71851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D865D27-14D6-D246-83EC-9DC99A772D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901" t="47635" r="4205" b="40578"/>
          <a:stretch/>
        </p:blipFill>
        <p:spPr>
          <a:xfrm>
            <a:off x="7575156" y="338405"/>
            <a:ext cx="3433221" cy="8814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0E1B54-9F45-DA41-B5D1-7796F951BF1E}"/>
              </a:ext>
            </a:extLst>
          </p:cNvPr>
          <p:cNvSpPr txBox="1"/>
          <p:nvPr/>
        </p:nvSpPr>
        <p:spPr>
          <a:xfrm>
            <a:off x="8394303" y="427782"/>
            <a:ext cx="157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Klasse 6b</a:t>
            </a:r>
          </a:p>
        </p:txBody>
      </p:sp>
    </p:spTree>
    <p:extLst>
      <p:ext uri="{BB962C8B-B14F-4D97-AF65-F5344CB8AC3E}">
        <p14:creationId xmlns:p14="http://schemas.microsoft.com/office/powerpoint/2010/main" val="134532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CC897398-7B6C-1541-8277-03F3EC27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75289D7-5919-944A-AD64-81D7EAFF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58"/>
          <a:stretch/>
        </p:blipFill>
        <p:spPr>
          <a:xfrm>
            <a:off x="0" y="5243512"/>
            <a:ext cx="12192000" cy="16144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B10D59-058F-3841-9160-7E5DD0D93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02" t="57709" r="926" b="8541"/>
          <a:stretch/>
        </p:blipFill>
        <p:spPr>
          <a:xfrm>
            <a:off x="9227606" y="3943348"/>
            <a:ext cx="2778656" cy="23145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3D96D0-4C7F-AC42-A39C-FEC7D6DB3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7" t="73488" r="44605" b="1875"/>
          <a:stretch/>
        </p:blipFill>
        <p:spPr>
          <a:xfrm>
            <a:off x="5193120" y="5039832"/>
            <a:ext cx="1626782" cy="1689580"/>
          </a:xfrm>
          <a:prstGeom prst="rect">
            <a:avLst/>
          </a:prstGeom>
        </p:spPr>
      </p:pic>
      <p:pic>
        <p:nvPicPr>
          <p:cNvPr id="13" name="Grafik 12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6CA4D69-7FDC-7547-AA4B-9177EE9F8D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8" t="1875" r="81398" b="78789"/>
          <a:stretch/>
        </p:blipFill>
        <p:spPr>
          <a:xfrm>
            <a:off x="1000125" y="128588"/>
            <a:ext cx="1314450" cy="1326081"/>
          </a:xfrm>
          <a:prstGeom prst="rect">
            <a:avLst/>
          </a:prstGeom>
        </p:spPr>
      </p:pic>
      <p:pic>
        <p:nvPicPr>
          <p:cNvPr id="15" name="Grafik 14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F8B8FC10-B2AA-0547-A68B-810905409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25" t="2262" r="3234" b="40029"/>
          <a:stretch/>
        </p:blipFill>
        <p:spPr>
          <a:xfrm>
            <a:off x="4751063" y="128588"/>
            <a:ext cx="7255199" cy="39576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628B516-C991-AE4A-8425-31AC63E401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8643938" y="638449"/>
            <a:ext cx="2271712" cy="2171699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6B31F0-3877-1843-9188-6D81D4FCF6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99" r="60993" b="64792"/>
          <a:stretch/>
        </p:blipFill>
        <p:spPr>
          <a:xfrm>
            <a:off x="2647743" y="0"/>
            <a:ext cx="2000250" cy="2414588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981174-DFB9-7440-A08F-A2EC68B6E6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94" t="22122" r="81398" b="56667"/>
          <a:stretch/>
        </p:blipFill>
        <p:spPr>
          <a:xfrm>
            <a:off x="314325" y="1517130"/>
            <a:ext cx="2000250" cy="145466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15877D9-ED2E-9144-B362-40F40E50C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359" t="53125" r="22848" b="16875"/>
          <a:stretch/>
        </p:blipFill>
        <p:spPr>
          <a:xfrm>
            <a:off x="5815014" y="3643312"/>
            <a:ext cx="3829050" cy="20574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114AA8F-69E4-5F42-B3EA-352A9BA4D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2" t="59583" r="90154" b="22122"/>
          <a:stretch/>
        </p:blipFill>
        <p:spPr>
          <a:xfrm>
            <a:off x="185738" y="4086225"/>
            <a:ext cx="1000125" cy="125464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6B6217B-1431-6C47-A58D-05EC13A6E3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0208" r="85205" b="8096"/>
          <a:stretch/>
        </p:blipFill>
        <p:spPr>
          <a:xfrm>
            <a:off x="-40102" y="5518296"/>
            <a:ext cx="1781847" cy="80209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A18B63B-2392-024C-A62B-20487C99B83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04" t="61667" r="55395" b="6667"/>
          <a:stretch/>
        </p:blipFill>
        <p:spPr>
          <a:xfrm>
            <a:off x="1000125" y="4229100"/>
            <a:ext cx="4371976" cy="21717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B97C2CE-557E-D042-A279-BA791B343B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603" t="50208" r="81161" b="30000"/>
          <a:stretch/>
        </p:blipFill>
        <p:spPr>
          <a:xfrm>
            <a:off x="1305976" y="3429000"/>
            <a:ext cx="871538" cy="135731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C8E0FB2-7BC1-1E48-9053-4DBC7C0A3F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371" t="71705" r="72121" b="10000"/>
          <a:stretch/>
        </p:blipFill>
        <p:spPr>
          <a:xfrm>
            <a:off x="1741745" y="4890975"/>
            <a:ext cx="1626781" cy="125464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D0FCD96-CB85-8641-A448-151280DC5B1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636" t="72093" r="61683" b="13954"/>
          <a:stretch/>
        </p:blipFill>
        <p:spPr>
          <a:xfrm>
            <a:off x="3625705" y="5039832"/>
            <a:ext cx="925032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23CBB2-549A-0B4B-BC9D-2E3B65FA72E4}"/>
              </a:ext>
            </a:extLst>
          </p:cNvPr>
          <p:cNvSpPr txBox="1"/>
          <p:nvPr/>
        </p:nvSpPr>
        <p:spPr>
          <a:xfrm>
            <a:off x="1143918" y="1751682"/>
            <a:ext cx="990416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Liebe Kolleginnen und Kollegen!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mit meinem Baukasten für einen virtuellen Klassenraum.</a:t>
            </a:r>
          </a:p>
          <a:p>
            <a:pPr algn="ctr"/>
            <a:endParaRPr lang="de-DE" sz="1400" dirty="0"/>
          </a:p>
          <a:p>
            <a:pPr algn="ctr"/>
            <a:r>
              <a:rPr lang="de-DE" sz="2000" dirty="0"/>
              <a:t>Kopiere dir einfach alle Elemente, die dir gefallen auf eine leere Folie und richte deinen Klassenraum ein </a:t>
            </a:r>
            <a:r>
              <a:rPr lang="de-DE" i="1" dirty="0"/>
              <a:t>(ggfs. Objekte in den Vorder-/Hintergrund schieben und vergrößern/verkleinern).</a:t>
            </a:r>
            <a:endParaRPr lang="de-DE" sz="2000" i="1" dirty="0"/>
          </a:p>
          <a:p>
            <a:pPr algn="ctr"/>
            <a:r>
              <a:rPr lang="de-DE" sz="2000" dirty="0"/>
              <a:t>Ergänze nach Belieben Text-Felder, Fotos, deinen Avatar* oder andere Symbole.</a:t>
            </a:r>
          </a:p>
          <a:p>
            <a:pPr algn="ctr"/>
            <a:r>
              <a:rPr lang="de-DE" sz="2000" dirty="0"/>
              <a:t>Erstelle dann einen Screenshot – fertig!</a:t>
            </a:r>
          </a:p>
          <a:p>
            <a:pPr algn="ctr"/>
            <a:endParaRPr lang="de-DE" sz="1600" dirty="0"/>
          </a:p>
          <a:p>
            <a:pPr algn="ctr"/>
            <a:r>
              <a:rPr lang="de-DE" sz="2000" dirty="0"/>
              <a:t>Nun kannst du auf das Bild </a:t>
            </a:r>
            <a:r>
              <a:rPr lang="de-DE" i="1" dirty="0"/>
              <a:t>(z.B. mit Hilfe von H5P) </a:t>
            </a:r>
            <a:r>
              <a:rPr lang="de-DE" sz="2000" dirty="0"/>
              <a:t>Verlinkungen setzen und das Ganze beispielsweise in </a:t>
            </a:r>
            <a:r>
              <a:rPr lang="de-DE" sz="2000" dirty="0" err="1"/>
              <a:t>Moodle</a:t>
            </a:r>
            <a:r>
              <a:rPr lang="de-DE" sz="2000" dirty="0"/>
              <a:t> einbetten.</a:t>
            </a:r>
          </a:p>
          <a:p>
            <a:pPr algn="ctr"/>
            <a:endParaRPr lang="de-DE" sz="1200" dirty="0"/>
          </a:p>
          <a:p>
            <a:pPr algn="ctr"/>
            <a:r>
              <a:rPr lang="de-DE" sz="1600" dirty="0"/>
              <a:t>Wenn du deinen virtuellen Klassenraum für schulische Zwecke verwendest, ist kein Bildnachweis notwendig.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wünscht</a:t>
            </a:r>
          </a:p>
          <a:p>
            <a:pPr algn="ctr"/>
            <a:endParaRPr lang="de-DE" sz="900" dirty="0"/>
          </a:p>
          <a:p>
            <a:pPr algn="ctr"/>
            <a:r>
              <a:rPr lang="de-DE" sz="2000" dirty="0"/>
              <a:t>Mareike Baumgärtner</a:t>
            </a:r>
          </a:p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43F6F8-F45C-9A48-B4AA-36124303218F}"/>
              </a:ext>
            </a:extLst>
          </p:cNvPr>
          <p:cNvSpPr txBox="1"/>
          <p:nvPr/>
        </p:nvSpPr>
        <p:spPr>
          <a:xfrm>
            <a:off x="9320271" y="5641710"/>
            <a:ext cx="24457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*ich nutze zum erstellen </a:t>
            </a:r>
            <a:r>
              <a:rPr lang="de-DE" sz="1400"/>
              <a:t>eines Avatars </a:t>
            </a:r>
            <a:r>
              <a:rPr lang="de-DE" sz="1400" dirty="0"/>
              <a:t>die App „</a:t>
            </a:r>
            <a:r>
              <a:rPr lang="de-DE" sz="1400" dirty="0" err="1"/>
              <a:t>Bitmoji</a:t>
            </a:r>
            <a:r>
              <a:rPr lang="de-DE" sz="1400" dirty="0"/>
              <a:t>“ </a:t>
            </a:r>
            <a:r>
              <a:rPr lang="de-DE" sz="1400" dirty="0">
                <a:hlinkClick r:id="rId3"/>
              </a:rPr>
              <a:t>https://www.bitmoji.com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4978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D47B0F2-3CAB-754C-8300-EE3349315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08"/>
          <a:stretch/>
        </p:blipFill>
        <p:spPr>
          <a:xfrm>
            <a:off x="0" y="5157787"/>
            <a:ext cx="12191999" cy="170021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Böden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C87DC-4DFF-504E-B3ED-C1DE5F813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/>
          <a:stretch/>
        </p:blipFill>
        <p:spPr>
          <a:xfrm>
            <a:off x="74193" y="2906972"/>
            <a:ext cx="12043611" cy="19144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F9B6DA3-371F-E54C-9390-E90C5692E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74193" y="992562"/>
            <a:ext cx="12043611" cy="19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30EE4C97-C0B4-854C-BA6E-46156A5A1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6" y="1364456"/>
            <a:ext cx="7251258" cy="412908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Wände</a:t>
            </a:r>
          </a:p>
        </p:txBody>
      </p:sp>
      <p:pic>
        <p:nvPicPr>
          <p:cNvPr id="9" name="Grafik 8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556C76BE-15CC-C641-B356-6BC96D60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24" y="1764285"/>
            <a:ext cx="7200000" cy="4099900"/>
          </a:xfrm>
          <a:prstGeom prst="rect">
            <a:avLst/>
          </a:prstGeom>
        </p:spPr>
      </p:pic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11706174-CB74-C04C-90A0-032F8F98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50" y="2612995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Schreibtische und Stühle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F88CC-1D3C-074D-9AD4-BC162818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4" t="61667" r="55395" b="6667"/>
          <a:stretch/>
        </p:blipFill>
        <p:spPr>
          <a:xfrm>
            <a:off x="93589" y="1093969"/>
            <a:ext cx="3939511" cy="19568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2C7CDF-8DF2-284E-A8E2-0E31A2DCE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t="66667" r="53362" b="5696"/>
          <a:stretch/>
        </p:blipFill>
        <p:spPr>
          <a:xfrm>
            <a:off x="4179894" y="2879816"/>
            <a:ext cx="3942952" cy="17778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DD3662-4943-444D-A21C-D2C8D6DA8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2" t="64999" r="53940" b="5697"/>
          <a:stretch/>
        </p:blipFill>
        <p:spPr>
          <a:xfrm>
            <a:off x="8059293" y="1263062"/>
            <a:ext cx="3939511" cy="19011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D2B5BC-B3B5-D64B-A941-6BE2761B8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5" t="64634" r="53693" b="5902"/>
          <a:stretch/>
        </p:blipFill>
        <p:spPr>
          <a:xfrm>
            <a:off x="8059293" y="3119725"/>
            <a:ext cx="3942952" cy="18953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720C8F-3F6D-324D-95FF-DB7EADA07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1" t="68258" r="53592" b="6935"/>
          <a:stretch/>
        </p:blipFill>
        <p:spPr>
          <a:xfrm>
            <a:off x="4268371" y="1375428"/>
            <a:ext cx="3727369" cy="15227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A1825F-95B4-AA4F-966E-6D38498AC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8" t="64980" r="53180" b="9096"/>
          <a:stretch/>
        </p:blipFill>
        <p:spPr>
          <a:xfrm>
            <a:off x="120174" y="3050850"/>
            <a:ext cx="3976479" cy="16539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D30C3-E6BC-3E4F-8426-86139C2AAD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7" t="64285" r="54066" b="7180"/>
          <a:stretch/>
        </p:blipFill>
        <p:spPr>
          <a:xfrm>
            <a:off x="8078981" y="4878956"/>
            <a:ext cx="3983501" cy="1877341"/>
          </a:xfrm>
          <a:prstGeom prst="rect">
            <a:avLst/>
          </a:prstGeom>
        </p:spPr>
      </p:pic>
      <p:pic>
        <p:nvPicPr>
          <p:cNvPr id="10" name="Grafik 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140B095A-4A1D-1442-A66B-08063408CC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54" t="42838" r="68210" b="15745"/>
          <a:stretch/>
        </p:blipFill>
        <p:spPr>
          <a:xfrm>
            <a:off x="5955191" y="4203375"/>
            <a:ext cx="1544536" cy="2488843"/>
          </a:xfrm>
          <a:prstGeom prst="rect">
            <a:avLst/>
          </a:prstGeom>
        </p:spPr>
      </p:pic>
      <p:pic>
        <p:nvPicPr>
          <p:cNvPr id="12" name="Grafik 11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6DF3ED20-3B32-CD4F-9000-A7755AB469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783" t="32610" r="66130" b="16366"/>
          <a:stretch/>
        </p:blipFill>
        <p:spPr>
          <a:xfrm>
            <a:off x="4422104" y="3768762"/>
            <a:ext cx="1449846" cy="29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Regale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91CF33-EAAB-4248-A6FA-F27EF7097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9" t="19690" r="75101" b="14573"/>
          <a:stretch/>
        </p:blipFill>
        <p:spPr>
          <a:xfrm>
            <a:off x="459395" y="1959174"/>
            <a:ext cx="2296632" cy="45082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A3C5B5-2272-AC4C-9AC2-7F6BA0DFB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2" t="48466" r="43010" b="12592"/>
          <a:stretch/>
        </p:blipFill>
        <p:spPr>
          <a:xfrm>
            <a:off x="3017285" y="3901347"/>
            <a:ext cx="3585029" cy="26706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9A65AD-EEC1-444B-8E33-625E3AFE2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6" t="50000" r="42287" b="13651"/>
          <a:stretch/>
        </p:blipFill>
        <p:spPr>
          <a:xfrm>
            <a:off x="5023631" y="1513114"/>
            <a:ext cx="3585029" cy="2492829"/>
          </a:xfrm>
          <a:prstGeom prst="rect">
            <a:avLst/>
          </a:prstGeom>
        </p:spPr>
      </p:pic>
      <p:pic>
        <p:nvPicPr>
          <p:cNvPr id="9" name="Grafik 8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1BB5295C-5E01-FB45-BEF1-9551DDCBC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8510433" y="1721209"/>
            <a:ext cx="3222172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Tafeln und Präsentationsmedien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301A40-BBCE-1D48-8300-88B6221C0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13044" r="65339" b="11884"/>
          <a:stretch/>
        </p:blipFill>
        <p:spPr>
          <a:xfrm>
            <a:off x="99392" y="1408818"/>
            <a:ext cx="2047461" cy="495600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1F4606-7B0E-B049-905D-D2360FC3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4" t="13991" r="45280" b="38763"/>
          <a:stretch/>
        </p:blipFill>
        <p:spPr>
          <a:xfrm>
            <a:off x="2167689" y="1222745"/>
            <a:ext cx="6082748" cy="3240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FE2E09-C72B-314E-8ACD-188B98B97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24" t="31490" r="29997" b="26803"/>
          <a:stretch/>
        </p:blipFill>
        <p:spPr>
          <a:xfrm>
            <a:off x="8397926" y="1222745"/>
            <a:ext cx="3646584" cy="2860235"/>
          </a:xfrm>
          <a:prstGeom prst="rect">
            <a:avLst/>
          </a:prstGeom>
        </p:spPr>
      </p:pic>
      <p:pic>
        <p:nvPicPr>
          <p:cNvPr id="4" name="Grafik 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D6416306-3FD1-8E4B-9013-A24E4D62B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25" t="2262" r="3234" b="40029"/>
          <a:stretch/>
        </p:blipFill>
        <p:spPr>
          <a:xfrm>
            <a:off x="4725038" y="3210979"/>
            <a:ext cx="6288157" cy="34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53CF06-D967-BC49-A418-41A18D9E4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6" t="71474" r="72277" b="10232"/>
          <a:stretch/>
        </p:blipFill>
        <p:spPr>
          <a:xfrm>
            <a:off x="103789" y="3243695"/>
            <a:ext cx="1795878" cy="13850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F9AF9CA-2685-8846-9F0D-86280C4C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1" t="71705" r="72121" b="10000"/>
          <a:stretch/>
        </p:blipFill>
        <p:spPr>
          <a:xfrm>
            <a:off x="103789" y="1825046"/>
            <a:ext cx="1626781" cy="12546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F9FB4E-CE3B-A549-A5DD-2B962A9AB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208" r="85205" b="8096"/>
          <a:stretch/>
        </p:blipFill>
        <p:spPr>
          <a:xfrm>
            <a:off x="40479" y="4578637"/>
            <a:ext cx="1781847" cy="8020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D68BE4-AEC9-7141-8EAB-BDE6ACE94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" t="60625" r="90176" b="21410"/>
          <a:stretch/>
        </p:blipFill>
        <p:spPr>
          <a:xfrm>
            <a:off x="1493244" y="1248764"/>
            <a:ext cx="1711941" cy="1994931"/>
          </a:xfrm>
          <a:prstGeom prst="rect">
            <a:avLst/>
          </a:prstGeom>
        </p:spPr>
      </p:pic>
      <p:pic>
        <p:nvPicPr>
          <p:cNvPr id="11" name="Grafik 10" descr="Ein Bild, das Licht, Nachthimmel enthält.&#10;&#10;Automatisch generierte Beschreibung">
            <a:extLst>
              <a:ext uri="{FF2B5EF4-FFF2-40B4-BE49-F238E27FC236}">
                <a16:creationId xmlns:a16="http://schemas.microsoft.com/office/drawing/2014/main" id="{B942E399-8444-3F4F-B21C-CD5A7CDC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7" t="53304" r="23980" b="17665"/>
          <a:stretch/>
        </p:blipFill>
        <p:spPr>
          <a:xfrm>
            <a:off x="1839434" y="2925713"/>
            <a:ext cx="1716781" cy="154130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AF9ED4-4B75-434C-9601-9236975AFE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4" t="22122" r="81398" b="56667"/>
          <a:stretch/>
        </p:blipFill>
        <p:spPr>
          <a:xfrm>
            <a:off x="5256463" y="2376740"/>
            <a:ext cx="2000250" cy="14546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0D5A5E-7FE4-E444-B914-8BEC8AB49B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9816499" y="4608305"/>
            <a:ext cx="2271712" cy="21716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7EEED3-0F0F-DC4A-89A7-C44D827CDE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82" r="60810" b="65475"/>
          <a:stretch/>
        </p:blipFill>
        <p:spPr>
          <a:xfrm>
            <a:off x="4369452" y="3454498"/>
            <a:ext cx="1827796" cy="21636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FC39CD-19A1-A44C-A7B2-78BD5F82B0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12" t="22122" r="81042" b="56667"/>
          <a:stretch/>
        </p:blipFill>
        <p:spPr>
          <a:xfrm>
            <a:off x="5095875" y="1316640"/>
            <a:ext cx="2028826" cy="1454669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D9739D-3E9F-F34C-9D15-57015F71D0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399" r="60993" b="64792"/>
          <a:stretch/>
        </p:blipFill>
        <p:spPr>
          <a:xfrm>
            <a:off x="6159871" y="3838062"/>
            <a:ext cx="1539773" cy="1858726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6457EDC-B8CA-CE47-8E24-D4FA9F7F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Plakate und Zettel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3F21BB0-487C-7849-AFB2-416821AB63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955" t="8866" r="48618" b="69751"/>
          <a:stretch/>
        </p:blipFill>
        <p:spPr>
          <a:xfrm>
            <a:off x="3205186" y="1053423"/>
            <a:ext cx="1967444" cy="25383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02FED8D-EE44-9141-BA73-C226B7C54B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169" t="26139" r="7497" b="52649"/>
          <a:stretch/>
        </p:blipFill>
        <p:spPr>
          <a:xfrm rot="5400000">
            <a:off x="278233" y="5341226"/>
            <a:ext cx="1411490" cy="160698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56A48E7-6677-EC42-87AD-E5B270E3D26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359" t="53125" r="22848" b="16875"/>
          <a:stretch/>
        </p:blipFill>
        <p:spPr>
          <a:xfrm>
            <a:off x="2004864" y="4251970"/>
            <a:ext cx="2437967" cy="13099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169C07-C67D-644F-86DE-847A7E926D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0" t="30456" r="55654" b="57156"/>
          <a:stretch/>
        </p:blipFill>
        <p:spPr>
          <a:xfrm>
            <a:off x="9588058" y="3348265"/>
            <a:ext cx="2477504" cy="11141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0A2A187-4C17-244C-A100-F47997BC8C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275" t="8856" r="8053" b="73394"/>
          <a:stretch/>
        </p:blipFill>
        <p:spPr>
          <a:xfrm>
            <a:off x="7623628" y="4098252"/>
            <a:ext cx="1827796" cy="12172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E73A47-2D58-2840-AF59-9347CC3DC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029" t="58693" r="5592" b="18384"/>
          <a:stretch/>
        </p:blipFill>
        <p:spPr>
          <a:xfrm>
            <a:off x="1970008" y="5333818"/>
            <a:ext cx="1303337" cy="148801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2F5A74A-5DEA-4D41-BF98-42AFB5A66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1" t="47635" r="4205" b="40578"/>
          <a:stretch/>
        </p:blipFill>
        <p:spPr>
          <a:xfrm>
            <a:off x="3396388" y="5621639"/>
            <a:ext cx="4362025" cy="11198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F5A8F56-B626-3245-A8F7-A4E82889E4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651" t="58851" r="33098" b="23768"/>
          <a:stretch/>
        </p:blipFill>
        <p:spPr>
          <a:xfrm>
            <a:off x="7940951" y="5239400"/>
            <a:ext cx="2053386" cy="15641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0FA6228-5082-3B47-B15C-CD43A36A9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15" t="42946" r="69603" b="34810"/>
          <a:stretch/>
        </p:blipFill>
        <p:spPr>
          <a:xfrm>
            <a:off x="7061044" y="1342234"/>
            <a:ext cx="1822144" cy="228415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C3E44F3-08F3-7644-9D8A-75A6CA0B5E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398" t="29719" r="35869" b="52532"/>
          <a:stretch/>
        </p:blipFill>
        <p:spPr>
          <a:xfrm>
            <a:off x="10672910" y="1239897"/>
            <a:ext cx="1519090" cy="203433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E9D1A55-9128-324E-B6B0-19161BF32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56" t="65275" r="65745" b="21792"/>
          <a:stretch/>
        </p:blipFill>
        <p:spPr>
          <a:xfrm>
            <a:off x="8819712" y="1561297"/>
            <a:ext cx="1854544" cy="12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Büroartikel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7E44E4-EE52-ED40-995E-86C70B49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50208" r="81161" b="30000"/>
          <a:stretch/>
        </p:blipFill>
        <p:spPr>
          <a:xfrm>
            <a:off x="4410404" y="1354729"/>
            <a:ext cx="1232889" cy="1920071"/>
          </a:xfrm>
          <a:prstGeom prst="rect">
            <a:avLst/>
          </a:prstGeom>
        </p:spPr>
      </p:pic>
      <p:pic>
        <p:nvPicPr>
          <p:cNvPr id="4" name="Grafik 3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E3E6EC34-150D-6F40-B0BB-4ECCDBD1C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805567" y="1432136"/>
            <a:ext cx="1681307" cy="16961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BD1A7B1-DA41-9A48-BF70-9398BF87C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87" t="73488" r="44605" b="1875"/>
          <a:stretch/>
        </p:blipFill>
        <p:spPr>
          <a:xfrm>
            <a:off x="10084636" y="4103725"/>
            <a:ext cx="1827318" cy="18978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BA87BE-AF53-3F40-92D0-74A811356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08" r="85205" b="8096"/>
          <a:stretch/>
        </p:blipFill>
        <p:spPr>
          <a:xfrm>
            <a:off x="334755" y="5297635"/>
            <a:ext cx="2374855" cy="10690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88246A-1F29-4347-A469-0F1780834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8" t="51541" r="86179" b="33127"/>
          <a:stretch/>
        </p:blipFill>
        <p:spPr>
          <a:xfrm>
            <a:off x="6456684" y="1185499"/>
            <a:ext cx="1711842" cy="18606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4E4EBF-D3CF-3A41-B47D-20825E6A0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9873382" y="1222745"/>
            <a:ext cx="1733107" cy="18978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74BDEE-272C-1848-BDDC-FEAAB361D4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8152808" y="1259905"/>
            <a:ext cx="1711842" cy="186069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7C26F1-EEC3-7847-B180-E719EE342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8038169" y="3737398"/>
            <a:ext cx="2131921" cy="1307210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2C34FE03-9F00-3340-8047-A2508853C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8038169" y="5202977"/>
            <a:ext cx="2384218" cy="144214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5A9545-15E8-EB43-9C3C-F69561923A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43" t="64127" r="61328" b="16812"/>
          <a:stretch/>
        </p:blipFill>
        <p:spPr>
          <a:xfrm>
            <a:off x="5986680" y="3295523"/>
            <a:ext cx="1626782" cy="15586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5E30FB-5209-BE4C-A5A7-3C71B55FC9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5733795" y="4883055"/>
            <a:ext cx="1920327" cy="16956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891D19B-7402-0E42-A2EB-A0DD080AD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609" t="41285" r="24235" b="28514"/>
          <a:stretch/>
        </p:blipFill>
        <p:spPr>
          <a:xfrm>
            <a:off x="430331" y="3295523"/>
            <a:ext cx="3184370" cy="18159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67142-CBDA-8947-BD4E-58BE4C09B1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9" t="39421" r="57483" b="28439"/>
          <a:stretch/>
        </p:blipFill>
        <p:spPr>
          <a:xfrm>
            <a:off x="3072386" y="1336591"/>
            <a:ext cx="1180134" cy="18606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48DC94-61C3-6A4C-86DB-D4D19E4DB26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39" t="46140" r="49056" b="23659"/>
          <a:stretch/>
        </p:blipFill>
        <p:spPr>
          <a:xfrm>
            <a:off x="3093657" y="4507502"/>
            <a:ext cx="2120349" cy="2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Macintosh PowerPoint</Application>
  <PresentationFormat>Breitbild</PresentationFormat>
  <Paragraphs>26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  Böden</vt:lpstr>
      <vt:lpstr>  Wände</vt:lpstr>
      <vt:lpstr>  Schreibtische und Stühle</vt:lpstr>
      <vt:lpstr>  Regale</vt:lpstr>
      <vt:lpstr>  Tafeln und Präsentationsmedien</vt:lpstr>
      <vt:lpstr>  Plakate und Zettel</vt:lpstr>
      <vt:lpstr>  Büroartikel</vt:lpstr>
      <vt:lpstr>  Dekoration und Pflanzen</vt:lpstr>
      <vt:lpstr>  Beispiel-Klassenräume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Mareike Deeg</dc:creator>
  <cp:lastModifiedBy>Mareike Deeg</cp:lastModifiedBy>
  <cp:revision>39</cp:revision>
  <dcterms:created xsi:type="dcterms:W3CDTF">2020-12-22T09:38:31Z</dcterms:created>
  <dcterms:modified xsi:type="dcterms:W3CDTF">2021-01-12T07:12:43Z</dcterms:modified>
</cp:coreProperties>
</file>